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4446" y="2810708"/>
            <a:ext cx="61279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Propuestas de Proyecto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Taller de Proyectos 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68428"/>
            <a:ext cx="75564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Integrantes:</a:t>
            </a:r>
            <a:pPr algn="ctr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Mejía Pauccar Karen L., Huaman Lacuta Edson W., Cuti Uscca Katiliz A.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23146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Conclusión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618786"/>
            <a:ext cx="721625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una solución innovadora que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democratiza la educación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reduce la brecha digital y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identidad cultural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Cusco. Al ser offline y bilingüe, garantiza que ningún niño se quede atrás en su acceso al conocimiento y a su herencia cultural.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363635"/>
            <a:ext cx="30480" cy="1870948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489734"/>
            <a:ext cx="75564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¡Un futuro educativo inclusivo es posible!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357" y="453509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344579" y="876181"/>
            <a:ext cx="9941243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Gestión de Cierres de Calles en Cusco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2020133"/>
            <a:ext cx="6536769" cy="653676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4036" y="2020133"/>
            <a:ext cx="6536769" cy="1045488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176" y="2020133"/>
            <a:ext cx="91440" cy="1045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0377" y="2207895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780377" y="2630567"/>
            <a:ext cx="609266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Congestión vehicular y pérdidas económicas por cierres inesperados.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524036" y="3230523"/>
            <a:ext cx="6536769" cy="1292781"/>
          </a:xfrm>
          <a:prstGeom prst="roundRect">
            <a:avLst>
              <a:gd name="adj" fmla="val 8488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76" y="3230523"/>
            <a:ext cx="91440" cy="12927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0377" y="3418284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780377" y="3840956"/>
            <a:ext cx="6092666" cy="49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móvil oficial con rutas alternas en tiempo real y reportes de incidentes.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7524036" y="4688205"/>
            <a:ext cx="6536769" cy="1045488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176" y="4688205"/>
            <a:ext cx="91440" cy="10454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80377" y="4875967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780377" y="5298638"/>
            <a:ext cx="6092666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 significativa de la movilidad urbana y productividad.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2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689741" y="915829"/>
            <a:ext cx="925091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Reconocimiento Emocional con IA</a:t>
            </a:r>
            <a:endParaRPr lang="en-US" sz="4650" dirty="0"/>
          </a:p>
        </p:txBody>
      </p:sp>
      <p:sp>
        <p:nvSpPr>
          <p:cNvPr id="4" name="Shape 2"/>
          <p:cNvSpPr/>
          <p:nvPr/>
        </p:nvSpPr>
        <p:spPr>
          <a:xfrm>
            <a:off x="603409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49" y="2112050"/>
            <a:ext cx="91440" cy="13494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7251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67251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 de la lectura emocional y la conexión en entornos virtuales de aprendizaje.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3409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9" y="3633907"/>
            <a:ext cx="91440" cy="13494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7251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867251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detección de emociones con IA para feedback en tiempo real en sesiones online.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3409" y="5155763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5155763"/>
            <a:ext cx="91440" cy="1349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7251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867251" y="5792748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participación en el aprendizaje y apoya la salud mental de estudiantes.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4" y="2112050"/>
            <a:ext cx="6501527" cy="6501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3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2492216" y="915829"/>
            <a:ext cx="964596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Sistema de Inventarios para PYMES</a:t>
            </a:r>
            <a:endParaRPr lang="en-US" sz="4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09" y="2112050"/>
            <a:ext cx="6501527" cy="650152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3084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24" y="2112050"/>
            <a:ext cx="91440" cy="13494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96927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796927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Pérdidas económicas y descontrol por la falta de una gestión de inventario eficiente.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533084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24" y="3633907"/>
            <a:ext cx="91440" cy="134945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6927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796927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accesible para micro y pequeñas empresas que centraliza el control de stock.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7533084" y="5155763"/>
            <a:ext cx="6501527" cy="1090851"/>
          </a:xfrm>
          <a:prstGeom prst="roundRect">
            <a:avLst>
              <a:gd name="adj" fmla="val 10059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24" y="5155763"/>
            <a:ext cx="91440" cy="10908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96927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796927" y="5792748"/>
            <a:ext cx="604242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 la eficiencia operativa, reduce costos y mejora la competitividad.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4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3901916" y="915829"/>
            <a:ext cx="6826448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endParaRPr lang="en-US" sz="4650" dirty="0"/>
          </a:p>
        </p:txBody>
      </p:sp>
      <p:sp>
        <p:nvSpPr>
          <p:cNvPr id="4" name="Shape 2"/>
          <p:cNvSpPr/>
          <p:nvPr/>
        </p:nvSpPr>
        <p:spPr>
          <a:xfrm>
            <a:off x="603409" y="2112050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49" y="2112050"/>
            <a:ext cx="91440" cy="13494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7251" y="2307312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67251" y="2749034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38% de hogares rurales sin internet (INEI 2023), lo que limita el acceso a la información.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3409" y="3633907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9" y="3633907"/>
            <a:ext cx="91440" cy="13494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7251" y="3829169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867251" y="4270891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educativo offline con contenidos bilingües (Español–Quechua) y multimedia.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03409" y="5155763"/>
            <a:ext cx="6501527" cy="1349454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9" y="5155763"/>
            <a:ext cx="91440" cy="13494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7251" y="5351026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867251" y="5792748"/>
            <a:ext cx="604242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brecha digital, promueve la educación inclusiva y preserva el Quechua.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4" y="2112050"/>
            <a:ext cx="6501527" cy="6501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5496" y="1115616"/>
            <a:ext cx="104994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Comparación y </a:t>
            </a:r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Selección de Propuestas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91370"/>
            <a:ext cx="559772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1370"/>
            <a:ext cx="1959173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61534" y="2391370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958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P1: Movilidad Urbana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48645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web móvil para gestión de cierres de calles en Cusco y rutas alternas.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2391370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91370"/>
            <a:ext cx="1231463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224748" y="2391370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22%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2958227"/>
            <a:ext cx="3997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P2: Reconocimiento Emocional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3448645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para educación y psicología online, detectando emociones en tiempo real.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695944"/>
            <a:ext cx="559772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735217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61534" y="4695944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31%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262801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P3: Inventarios PYMES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5753219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información para control de stock en micro y pequeñas empresas.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56884" y="4695944"/>
            <a:ext cx="5597843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695944"/>
            <a:ext cx="2295049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224748" y="4695944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41%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56884" y="5262801"/>
            <a:ext cx="3753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P4: Encarta Cusqueña Digital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456884" y="5753219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offline bilingüe (Español–Quechua) para zonas rurales.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688693"/>
            <a:ext cx="130428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pPr algn="ctr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pPr algn="ctr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fue seleccionada por su mayor puntaje.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779740"/>
            <a:ext cx="75823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¿Por qué </a:t>
            </a:r>
            <a:pPr algn="ctr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pPr algn="ctr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?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2" y="2627233"/>
            <a:ext cx="111443" cy="111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5258" y="2508766"/>
            <a:ext cx="2799874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 y Factibilidad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115258" y="2991088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Obtuvo el mayor puntaje en criterios de factibilidad e impacto social.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2" y="3890367"/>
            <a:ext cx="111443" cy="111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5258" y="377190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Educación Inclusiva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115258" y="4254222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 problemas de educación, inclusión digital y preservación cultural.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5153501"/>
            <a:ext cx="111443" cy="111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5258" y="50350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Beneficio Directo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15258" y="5517356"/>
            <a:ext cx="724793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Beneficia a escolares y familias en zonas rurales de Cusco sin acceso a internet.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2" y="6751320"/>
            <a:ext cx="111443" cy="1114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15258" y="663285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Preservación Cultural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15258" y="7115175"/>
            <a:ext cx="7247930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Promueve la lengua Quechua y fortalece la identidad regional andina.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4727" y="1251347"/>
            <a:ext cx="3994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DIAGNÓSTICO DEL PROBLEMA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83249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Acceso Limitado a 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Contenidos Educativos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1133951" y="5362456"/>
            <a:ext cx="7216259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falta de acceso a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contenidos educativos actualizados y bilingües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(Español–Quechua) en el Cusco rural, limita significativamente el aprendizaje y la preservación cultural. Esta situación agrava la brecha educativa y excluye a comunidades quechua-hablantes.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107305"/>
            <a:ext cx="30480" cy="1870948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8129" y="1030724"/>
            <a:ext cx="265402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ANÁLISIS DETALLADO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98671" y="1569006"/>
            <a:ext cx="13032938" cy="906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100"/>
              </a:lnSpc>
              <a:buNone/>
            </a:pPr>
            <a:r>
              <a:rPr lang="en-US" sz="5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Retos Específicos del Acceso Educativo</a:t>
            </a:r>
            <a:endParaRPr lang="en-US" sz="5700" dirty="0"/>
          </a:p>
        </p:txBody>
      </p:sp>
      <p:sp>
        <p:nvSpPr>
          <p:cNvPr id="4" name="Shape 2"/>
          <p:cNvSpPr/>
          <p:nvPr/>
        </p:nvSpPr>
        <p:spPr>
          <a:xfrm>
            <a:off x="735330" y="2790111"/>
            <a:ext cx="2193250" cy="1189434"/>
          </a:xfrm>
          <a:prstGeom prst="roundRect">
            <a:avLst>
              <a:gd name="adj" fmla="val 741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84258" y="3200162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38607" y="3000137"/>
            <a:ext cx="263961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Escasez de Materiales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3138607" y="3454360"/>
            <a:ext cx="6287333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educativos bilingües que reflejen la realidad local.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3033593" y="3970020"/>
            <a:ext cx="1075646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9" name="Shape 7"/>
          <p:cNvSpPr/>
          <p:nvPr/>
        </p:nvSpPr>
        <p:spPr>
          <a:xfrm>
            <a:off x="735330" y="4084558"/>
            <a:ext cx="4386501" cy="1504593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780824" y="4652248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31857" y="4294584"/>
            <a:ext cx="296691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Dependencia de Internet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331857" y="4748808"/>
            <a:ext cx="8353187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Aplicaciones y plataformas educativas que requieren conectividad, inaccesible en zonas rurales.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5226844" y="5579626"/>
            <a:ext cx="8563213" cy="11430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14" name="Shape 12"/>
          <p:cNvSpPr/>
          <p:nvPr/>
        </p:nvSpPr>
        <p:spPr>
          <a:xfrm>
            <a:off x="735330" y="5694164"/>
            <a:ext cx="6579870" cy="1504593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877508" y="6261854"/>
            <a:ext cx="29539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25226" y="5904190"/>
            <a:ext cx="317623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Ausencia de Interactividad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25226" y="6358414"/>
            <a:ext cx="6159818" cy="630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didácticos interactivos y contextualizados a la cultura cusqueña.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2025-09-11T17:12:59Z</dcterms:created>
  <dcterms:modified xsi:type="dcterms:W3CDTF">2025-09-11T17:12:59Z</dcterms:modified>
</cp:coreProperties>
</file>